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300" r:id="rId10"/>
    <p:sldId id="294"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3018" autoAdjust="0"/>
  </p:normalViewPr>
  <p:slideViewPr>
    <p:cSldViewPr>
      <p:cViewPr>
        <p:scale>
          <a:sx n="81" d="100"/>
          <a:sy n="81" d="100"/>
        </p:scale>
        <p:origin x="-1878"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Waldo County</c:v>
                </c:pt>
              </c:strCache>
            </c:strRef>
          </c:tx>
          <c:invertIfNegative val="0"/>
          <c:cat>
            <c:strRef>
              <c:f>'Top Health Issues'!$B$2:$D$2</c:f>
              <c:strCache>
                <c:ptCount val="3"/>
                <c:pt idx="0">
                  <c:v>Obesity</c:v>
                </c:pt>
                <c:pt idx="1">
                  <c:v>Drug &amp; Alcohol Abuse</c:v>
                </c:pt>
                <c:pt idx="2">
                  <c:v>Mental Health</c:v>
                </c:pt>
              </c:strCache>
            </c:strRef>
          </c:cat>
          <c:val>
            <c:numRef>
              <c:f>'Top Health Issues'!$B$3:$D$3</c:f>
              <c:numCache>
                <c:formatCode>0%</c:formatCode>
                <c:ptCount val="3"/>
                <c:pt idx="0">
                  <c:v>0.85</c:v>
                </c:pt>
                <c:pt idx="1">
                  <c:v>0.79</c:v>
                </c:pt>
                <c:pt idx="2">
                  <c:v>0.71</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Mental Health</c:v>
                </c:pt>
              </c:strCache>
            </c:strRef>
          </c:cat>
          <c:val>
            <c:numRef>
              <c:f>'Top Health Issues'!$B$4:$D$4</c:f>
              <c:numCache>
                <c:formatCode>0%</c:formatCode>
                <c:ptCount val="3"/>
                <c:pt idx="0">
                  <c:v>0.78</c:v>
                </c:pt>
                <c:pt idx="1">
                  <c:v>0.8</c:v>
                </c:pt>
                <c:pt idx="2">
                  <c:v>0.71</c:v>
                </c:pt>
              </c:numCache>
            </c:numRef>
          </c:val>
        </c:ser>
        <c:dLbls>
          <c:showLegendKey val="0"/>
          <c:showVal val="1"/>
          <c:showCatName val="0"/>
          <c:showSerName val="0"/>
          <c:showPercent val="0"/>
          <c:showBubbleSize val="0"/>
        </c:dLbls>
        <c:gapWidth val="150"/>
        <c:overlap val="-25"/>
        <c:axId val="55148928"/>
        <c:axId val="123802752"/>
      </c:barChart>
      <c:catAx>
        <c:axId val="55148928"/>
        <c:scaling>
          <c:orientation val="minMax"/>
        </c:scaling>
        <c:delete val="0"/>
        <c:axPos val="b"/>
        <c:majorTickMark val="none"/>
        <c:minorTickMark val="none"/>
        <c:tickLblPos val="nextTo"/>
        <c:crossAx val="123802752"/>
        <c:crosses val="autoZero"/>
        <c:auto val="1"/>
        <c:lblAlgn val="ctr"/>
        <c:lblOffset val="100"/>
        <c:noMultiLvlLbl val="0"/>
      </c:catAx>
      <c:valAx>
        <c:axId val="123802752"/>
        <c:scaling>
          <c:orientation val="minMax"/>
        </c:scaling>
        <c:delete val="1"/>
        <c:axPos val="l"/>
        <c:numFmt formatCode="0%" sourceLinked="1"/>
        <c:majorTickMark val="out"/>
        <c:minorTickMark val="none"/>
        <c:tickLblPos val="nextTo"/>
        <c:crossAx val="5514892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Waldo County</c:v>
                </c:pt>
              </c:strCache>
            </c:strRef>
          </c:tx>
          <c:invertIfNegative val="0"/>
          <c:cat>
            <c:strRef>
              <c:f>'Top Soc Determin'!$B$2:$E$2</c:f>
              <c:strCache>
                <c:ptCount val="4"/>
                <c:pt idx="0">
                  <c:v>Poverty</c:v>
                </c:pt>
                <c:pt idx="1">
                  <c:v>Employment</c:v>
                </c:pt>
                <c:pt idx="2">
                  <c:v>Transportation</c:v>
                </c:pt>
                <c:pt idx="3">
                  <c:v>Health Care Insurance</c:v>
                </c:pt>
              </c:strCache>
            </c:strRef>
          </c:cat>
          <c:val>
            <c:numRef>
              <c:f>'Top Soc Determin'!$B$3:$E$3</c:f>
              <c:numCache>
                <c:formatCode>0%</c:formatCode>
                <c:ptCount val="4"/>
                <c:pt idx="0">
                  <c:v>0.84</c:v>
                </c:pt>
                <c:pt idx="1">
                  <c:v>0.68</c:v>
                </c:pt>
                <c:pt idx="2">
                  <c:v>0.66</c:v>
                </c:pt>
                <c:pt idx="3">
                  <c:v>0.66</c:v>
                </c:pt>
              </c:numCache>
            </c:numRef>
          </c:val>
        </c:ser>
        <c:ser>
          <c:idx val="1"/>
          <c:order val="1"/>
          <c:tx>
            <c:strRef>
              <c:f>'Top Soc Determin'!$A$4</c:f>
              <c:strCache>
                <c:ptCount val="1"/>
                <c:pt idx="0">
                  <c:v>Maine</c:v>
                </c:pt>
              </c:strCache>
            </c:strRef>
          </c:tx>
          <c:invertIfNegative val="0"/>
          <c:cat>
            <c:strRef>
              <c:f>'Top Soc Determin'!$B$2:$E$2</c:f>
              <c:strCache>
                <c:ptCount val="4"/>
                <c:pt idx="0">
                  <c:v>Poverty</c:v>
                </c:pt>
                <c:pt idx="1">
                  <c:v>Employment</c:v>
                </c:pt>
                <c:pt idx="2">
                  <c:v>Transportation</c:v>
                </c:pt>
                <c:pt idx="3">
                  <c:v>Health Care Insurance</c:v>
                </c:pt>
              </c:strCache>
            </c:strRef>
          </c:cat>
          <c:val>
            <c:numRef>
              <c:f>'Top Soc Determin'!$B$4:$E$4</c:f>
              <c:numCache>
                <c:formatCode>0%</c:formatCode>
                <c:ptCount val="4"/>
                <c:pt idx="0">
                  <c:v>0.78</c:v>
                </c:pt>
                <c:pt idx="1">
                  <c:v>0.64</c:v>
                </c:pt>
                <c:pt idx="2">
                  <c:v>0.67</c:v>
                </c:pt>
                <c:pt idx="3">
                  <c:v>0.64</c:v>
                </c:pt>
              </c:numCache>
            </c:numRef>
          </c:val>
        </c:ser>
        <c:dLbls>
          <c:showLegendKey val="0"/>
          <c:showVal val="1"/>
          <c:showCatName val="0"/>
          <c:showSerName val="0"/>
          <c:showPercent val="0"/>
          <c:showBubbleSize val="0"/>
        </c:dLbls>
        <c:gapWidth val="150"/>
        <c:overlap val="-25"/>
        <c:axId val="124373248"/>
        <c:axId val="124915712"/>
      </c:barChart>
      <c:catAx>
        <c:axId val="124373248"/>
        <c:scaling>
          <c:orientation val="minMax"/>
        </c:scaling>
        <c:delete val="0"/>
        <c:axPos val="b"/>
        <c:majorTickMark val="none"/>
        <c:minorTickMark val="none"/>
        <c:tickLblPos val="nextTo"/>
        <c:crossAx val="124915712"/>
        <c:crosses val="autoZero"/>
        <c:auto val="1"/>
        <c:lblAlgn val="ctr"/>
        <c:lblOffset val="100"/>
        <c:noMultiLvlLbl val="0"/>
      </c:catAx>
      <c:valAx>
        <c:axId val="124915712"/>
        <c:scaling>
          <c:orientation val="minMax"/>
        </c:scaling>
        <c:delete val="1"/>
        <c:axPos val="l"/>
        <c:numFmt formatCode="0%" sourceLinked="1"/>
        <c:majorTickMark val="out"/>
        <c:minorTickMark val="none"/>
        <c:tickLblPos val="nextTo"/>
        <c:crossAx val="1243732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Waldo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0.17</c:v>
                </c:pt>
                <c:pt idx="1">
                  <c:v>0.21</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32376832"/>
        <c:axId val="132382720"/>
      </c:barChart>
      <c:catAx>
        <c:axId val="132376832"/>
        <c:scaling>
          <c:orientation val="minMax"/>
        </c:scaling>
        <c:delete val="0"/>
        <c:axPos val="b"/>
        <c:majorTickMark val="none"/>
        <c:minorTickMark val="none"/>
        <c:tickLblPos val="nextTo"/>
        <c:crossAx val="132382720"/>
        <c:crosses val="autoZero"/>
        <c:auto val="1"/>
        <c:lblAlgn val="ctr"/>
        <c:lblOffset val="100"/>
        <c:noMultiLvlLbl val="0"/>
      </c:catAx>
      <c:valAx>
        <c:axId val="132382720"/>
        <c:scaling>
          <c:orientation val="minMax"/>
        </c:scaling>
        <c:delete val="1"/>
        <c:axPos val="l"/>
        <c:numFmt formatCode="0%" sourceLinked="1"/>
        <c:majorTickMark val="out"/>
        <c:minorTickMark val="none"/>
        <c:tickLblPos val="nextTo"/>
        <c:crossAx val="132376832"/>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(17% in Waldo County and 19% in Maine). It is slightly lower for Waldo than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(21% in Waldo County and 24% in Maine) – lower in Waldo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Waldo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Waldo County based on information provided by the 64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Waldo County based on information provided by the 64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Two issues are tied for 3</a:t>
            </a:r>
            <a:r>
              <a:rPr lang="en-US" baseline="30000" dirty="0" smtClean="0"/>
              <a:t>rd</a:t>
            </a:r>
            <a:r>
              <a:rPr lang="en-US" baseline="0" dirty="0" smtClean="0"/>
              <a:t> place in Waldo County.</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Waldo County and Maine have the same percentage of adults with obesity at 29%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Waldo County is significantly lower than Maine at 260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Waldo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Waldo</a:t>
            </a:r>
          </a:p>
          <a:p>
            <a:pPr algn="ctr"/>
            <a:r>
              <a:rPr lang="en-US" dirty="0" smtClean="0"/>
              <a:t>260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flipV="1">
            <a:off x="3810000" y="4267200"/>
            <a:ext cx="2514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Waldo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25782316"/>
              </p:ext>
            </p:extLst>
          </p:nvPr>
        </p:nvGraphicFramePr>
        <p:xfrm>
          <a:off x="567716" y="1905000"/>
          <a:ext cx="773808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7620000" cy="120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635725"/>
            <a:ext cx="7620000" cy="5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708"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Waldo County 64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215640389"/>
              </p:ext>
            </p:extLst>
          </p:nvPr>
        </p:nvGraphicFramePr>
        <p:xfrm>
          <a:off x="556846" y="2250886"/>
          <a:ext cx="7901354" cy="4139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Waldo County 64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32956720"/>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drug </a:t>
            </a:r>
            <a:r>
              <a:rPr lang="en-US" dirty="0" smtClean="0"/>
              <a:t>&amp; </a:t>
            </a:r>
            <a:r>
              <a:rPr lang="en-US" dirty="0" smtClean="0"/>
              <a:t>alcohol abuse, and mental health</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Waldo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Waldo</a:t>
            </a:r>
            <a:endParaRPr lang="en-US" dirty="0"/>
          </a:p>
          <a:p>
            <a:pPr algn="ctr"/>
            <a:r>
              <a:rPr lang="en-US" dirty="0" smtClean="0"/>
              <a:t>29%</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flipV="1">
            <a:off x="3733800" y="4191000"/>
            <a:ext cx="27432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4645</TotalTime>
  <Words>1966</Words>
  <Application>Microsoft Office PowerPoint</Application>
  <PresentationFormat>On-screen Show (4:3)</PresentationFormat>
  <Paragraphs>162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Waldo County</vt:lpstr>
      <vt:lpstr>Top issues affecting where we live, work, learn &amp; play in Waldo County</vt:lpstr>
      <vt:lpstr>Quick look at data about obesity, drug &amp; alcohol abuse, and mental health</vt:lpstr>
      <vt:lpstr>Obesity Waldo County</vt:lpstr>
      <vt:lpstr>Drug &amp; Alcohol Abuse Waldo County</vt:lpstr>
      <vt:lpstr>Mental Health Waldo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269</cp:revision>
  <cp:lastPrinted>2015-10-02T18:28:17Z</cp:lastPrinted>
  <dcterms:created xsi:type="dcterms:W3CDTF">2015-06-09T16:33:57Z</dcterms:created>
  <dcterms:modified xsi:type="dcterms:W3CDTF">2015-10-15T19:56:00Z</dcterms:modified>
</cp:coreProperties>
</file>